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87" r:id="rId4"/>
    <p:sldId id="259" r:id="rId5"/>
    <p:sldId id="262" r:id="rId6"/>
    <p:sldId id="263" r:id="rId7"/>
    <p:sldId id="265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9" r:id="rId16"/>
    <p:sldId id="289" r:id="rId17"/>
    <p:sldId id="280" r:id="rId18"/>
    <p:sldId id="291" r:id="rId19"/>
    <p:sldId id="288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256EFF"/>
    <a:srgbClr val="EA42EE"/>
    <a:srgbClr val="FEF7F6"/>
    <a:srgbClr val="DEEBF6"/>
    <a:srgbClr val="DBD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7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14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6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12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7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40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2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9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31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F8D7-C71B-4DE3-9EDE-FB74876E6A17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4140-D76B-4A7F-A693-F5E372F1A5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8000">
        <p14:prism isInverted="1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256E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99523" y="792401"/>
            <a:ext cx="4629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EA42EE"/>
                </a:solidFill>
                <a:latin typeface="Comic Sans MS" panose="030F0702030302020204" pitchFamily="66" charset="0"/>
              </a:rPr>
              <a:t>ABBIAMO COLORATO</a:t>
            </a:r>
            <a:endParaRPr lang="it-IT" sz="2800" b="1" dirty="0">
              <a:solidFill>
                <a:srgbClr val="EA42EE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63907" y="1028991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4"/>
                </a:solidFill>
                <a:latin typeface="Comic Sans MS" panose="030F0702030302020204" pitchFamily="66" charset="0"/>
              </a:rPr>
              <a:t>I GIORNI BUI</a:t>
            </a:r>
            <a:endParaRPr lang="it-IT" sz="2800" b="1"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41915" y="1190843"/>
            <a:ext cx="445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>DELLA QUARANTENA</a:t>
            </a:r>
            <a:endParaRPr lang="it-IT" sz="2800" b="1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99523" y="78810"/>
            <a:ext cx="11368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EF7F6"/>
                </a:solidFill>
                <a:latin typeface="Comic Sans MS" panose="030F0702030302020204" pitchFamily="66" charset="0"/>
              </a:rPr>
              <a:t>NOI BAMBINI DELLA CLASSE VA DELLA SCUOLA «M. PIZZICAROLI</a:t>
            </a:r>
            <a:r>
              <a:rPr lang="it-IT" sz="2800" b="1" dirty="0" smtClean="0">
                <a:solidFill>
                  <a:srgbClr val="FEF7F6"/>
                </a:solidFill>
                <a:latin typeface="Comic Sans MS" panose="030F0702030302020204" pitchFamily="66" charset="0"/>
              </a:rPr>
              <a:t>»</a:t>
            </a:r>
            <a:endParaRPr lang="it-IT" sz="2800" b="1" dirty="0">
              <a:solidFill>
                <a:srgbClr val="FEF7F6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4324" y="1953005"/>
            <a:ext cx="6594764" cy="4160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145122" y="3228355"/>
            <a:ext cx="1223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  <a:r>
              <a:rPr lang="it-IT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arzo</a:t>
            </a:r>
            <a:endParaRPr lang="it-IT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00543" y="4722314"/>
            <a:ext cx="111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256EFF"/>
                </a:solidFill>
                <a:latin typeface="Comic Sans MS" panose="030F0702030302020204" pitchFamily="66" charset="0"/>
              </a:rPr>
              <a:t>aprile</a:t>
            </a:r>
            <a:endParaRPr lang="it-IT" sz="2400" b="1" dirty="0">
              <a:solidFill>
                <a:srgbClr val="256E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899880" y="2633313"/>
            <a:ext cx="2064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maggio</a:t>
            </a:r>
            <a:endParaRPr lang="it-IT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832803" y="4590643"/>
            <a:ext cx="1099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giugno</a:t>
            </a:r>
            <a:endParaRPr lang="it-IT" sz="2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608934" y="6286363"/>
            <a:ext cx="264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9900"/>
                </a:solidFill>
              </a:rPr>
              <a:t>a.s.</a:t>
            </a:r>
            <a:r>
              <a:rPr lang="it-IT" sz="2800" b="1" dirty="0" smtClean="0">
                <a:solidFill>
                  <a:srgbClr val="009900"/>
                </a:solidFill>
              </a:rPr>
              <a:t> 2019/2020</a:t>
            </a:r>
            <a:endParaRPr lang="it-IT" sz="2800" b="1" dirty="0">
              <a:solidFill>
                <a:srgbClr val="0099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">
            <a:off x="1425303" y="2846191"/>
            <a:ext cx="1204331" cy="82169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600000">
            <a:off x="1316658" y="5409545"/>
            <a:ext cx="1211856" cy="9584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000">
            <a:off x="10588640" y="3332271"/>
            <a:ext cx="1200839" cy="100253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0000">
            <a:off x="10781034" y="5268228"/>
            <a:ext cx="1232433" cy="861644"/>
          </a:xfrm>
          <a:prstGeom prst="rect">
            <a:avLst/>
          </a:prstGeom>
        </p:spPr>
      </p:pic>
      <p:pic>
        <p:nvPicPr>
          <p:cNvPr id="16" name="Roby Facchinetti - Rinascer Rinascer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64164" y="18696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3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7000">
        <p14:vortex dir="r"/>
      </p:transition>
    </mc:Choice>
    <mc:Fallback xmlns="">
      <p:transition spd="slow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51" y="954795"/>
            <a:ext cx="4408902" cy="5100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9055180" y="168320"/>
            <a:ext cx="2832019" cy="4060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175" y="340067"/>
            <a:ext cx="3779111" cy="1987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5607" y="3103418"/>
            <a:ext cx="2762152" cy="3291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Segnaposto contenuto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0569" y="4475017"/>
            <a:ext cx="2146630" cy="2202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4019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000">
        <p14:gallery dir="l"/>
      </p:transition>
    </mc:Choice>
    <mc:Fallback xmlns="">
      <p:transition spd="slow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11" y="370732"/>
            <a:ext cx="3669151" cy="536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7958" y="1233836"/>
            <a:ext cx="3344386" cy="4120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241" y="949287"/>
            <a:ext cx="3857625" cy="537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1743127"/>
      </p:ext>
    </p:extLst>
  </p:cSld>
  <p:clrMapOvr>
    <a:masterClrMapping/>
  </p:clrMapOvr>
  <p:transition spd="slow" advTm="1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218" y="179547"/>
            <a:ext cx="2930134" cy="4128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77462" y="-732210"/>
            <a:ext cx="3845046" cy="551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418546" y="4287232"/>
            <a:ext cx="2577947" cy="2288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73"/>
          <a:stretch/>
        </p:blipFill>
        <p:spPr>
          <a:xfrm>
            <a:off x="3611815" y="4293533"/>
            <a:ext cx="3834816" cy="2383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176" y="185163"/>
            <a:ext cx="2601260" cy="386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570" y="5010901"/>
            <a:ext cx="1540859" cy="133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93214" y="4260350"/>
            <a:ext cx="1507081" cy="32190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4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00">
        <p14:prism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81118" y="-710981"/>
            <a:ext cx="2290081" cy="3832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8777" y="88132"/>
            <a:ext cx="3999124" cy="2742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153" y="2550658"/>
            <a:ext cx="4002040" cy="4114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0000">
            <a:off x="4802888" y="1459227"/>
            <a:ext cx="2901226" cy="4364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7877" y="2350329"/>
            <a:ext cx="2820318" cy="43148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30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14:prism isInverted="1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02" y="166689"/>
            <a:ext cx="6538653" cy="4208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002" y="358399"/>
            <a:ext cx="4266767" cy="54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254" y="4641640"/>
            <a:ext cx="3549081" cy="21055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15251" y="4672925"/>
            <a:ext cx="1889092" cy="2042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63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3000">
        <p14:pan dir="u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62195" y="-517959"/>
            <a:ext cx="2910580" cy="44917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455" y="469013"/>
            <a:ext cx="3296854" cy="49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egnaposto contenuto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630" y="3722244"/>
            <a:ext cx="2678302" cy="25245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38041" y="-35734"/>
            <a:ext cx="2549476" cy="3166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4255" y="3441411"/>
            <a:ext cx="2642015" cy="3260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egnaposto contenuto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374" y="3116967"/>
            <a:ext cx="2271481" cy="3612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2049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000">
        <p15:prstTrans prst="fracture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25" r="-54" b="-6321"/>
          <a:stretch/>
        </p:blipFill>
        <p:spPr>
          <a:xfrm rot="-780000">
            <a:off x="716590" y="278754"/>
            <a:ext cx="2459213" cy="3560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8998641" y="233159"/>
            <a:ext cx="2655592" cy="3781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891" y="4178403"/>
            <a:ext cx="2256220" cy="2527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2945" y="170871"/>
            <a:ext cx="2701637" cy="3499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80000">
            <a:off x="1255281" y="3793094"/>
            <a:ext cx="3541275" cy="254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Segnaposto contenuto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09928" y="4403216"/>
            <a:ext cx="2583051" cy="19169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694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switch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42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257" y="294868"/>
            <a:ext cx="3128791" cy="258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58" y="3936436"/>
            <a:ext cx="4682168" cy="2622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4161" y="3431015"/>
            <a:ext cx="1891123" cy="3127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9860" y="3574515"/>
            <a:ext cx="2064493" cy="32041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88743" y="330049"/>
            <a:ext cx="3767766" cy="27211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533" y="-36816"/>
            <a:ext cx="2959472" cy="32494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485" y="4078258"/>
            <a:ext cx="1802674" cy="2338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412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10000">
        <p14:pan dir="u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1"/>
          <a:stretch/>
        </p:blipFill>
        <p:spPr>
          <a:xfrm>
            <a:off x="3760815" y="401438"/>
            <a:ext cx="2732923" cy="205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0000">
            <a:off x="8758798" y="1011806"/>
            <a:ext cx="3238350" cy="2214750"/>
          </a:xfrm>
          <a:prstGeom prst="snip2DiagRect">
            <a:avLst>
              <a:gd name="adj1" fmla="val 5000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80000">
            <a:off x="980077" y="3139618"/>
            <a:ext cx="2695794" cy="3935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1093" y="3650214"/>
            <a:ext cx="4197044" cy="29147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920000">
            <a:off x="6562737" y="773680"/>
            <a:ext cx="2505607" cy="15863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300000">
            <a:off x="346769" y="360585"/>
            <a:ext cx="3104372" cy="30489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380000">
            <a:off x="9873898" y="3566179"/>
            <a:ext cx="1823689" cy="25594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12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00">
        <p14:prism isInverted="1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A42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60" y="243985"/>
            <a:ext cx="10627112" cy="62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7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00"/>
    </mc:Choice>
    <mc:Fallback xmlns="">
      <p:transition advTm="3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6E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00000">
            <a:off x="378176" y="529210"/>
            <a:ext cx="4214064" cy="31625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00000">
            <a:off x="8155180" y="401986"/>
            <a:ext cx="3717750" cy="3812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440000">
            <a:off x="1366407" y="3938890"/>
            <a:ext cx="3366780" cy="2335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5127" y="4254999"/>
            <a:ext cx="3314548" cy="2603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180000">
            <a:off x="5372276" y="1672385"/>
            <a:ext cx="2224709" cy="4174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303712"/>
      </p:ext>
    </p:extLst>
  </p:cSld>
  <p:clrMapOvr>
    <a:masterClrMapping/>
  </p:clrMapOvr>
  <p:transition spd="slow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6E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660000">
            <a:off x="353815" y="456993"/>
            <a:ext cx="3505520" cy="2843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499" y="306858"/>
            <a:ext cx="3530848" cy="211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00000">
            <a:off x="8964990" y="3783226"/>
            <a:ext cx="2312046" cy="3299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975" y="3287899"/>
            <a:ext cx="4665143" cy="35701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80000">
            <a:off x="8276190" y="499968"/>
            <a:ext cx="3492386" cy="3239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795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2000">
        <p14:doors dir="vert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96" y="379647"/>
            <a:ext cx="4329513" cy="3094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9065" y="4279649"/>
            <a:ext cx="4348136" cy="245935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0000">
            <a:off x="7081602" y="514334"/>
            <a:ext cx="4692722" cy="2825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50"/>
          <a:stretch/>
        </p:blipFill>
        <p:spPr>
          <a:xfrm>
            <a:off x="270196" y="4270176"/>
            <a:ext cx="4513979" cy="240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41793" y="2396520"/>
            <a:ext cx="3655187" cy="2570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714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gallery dir="l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041" y="184932"/>
            <a:ext cx="3765933" cy="24811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00000">
            <a:off x="6811846" y="3501349"/>
            <a:ext cx="3892405" cy="27367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480000">
            <a:off x="1006106" y="2619341"/>
            <a:ext cx="3110328" cy="422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4"/>
          <a:stretch/>
        </p:blipFill>
        <p:spPr>
          <a:xfrm rot="15720000">
            <a:off x="901082" y="-217272"/>
            <a:ext cx="2477347" cy="3631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860000">
            <a:off x="9064986" y="369463"/>
            <a:ext cx="2407703" cy="3208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254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4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313347" y="-739427"/>
            <a:ext cx="3443438" cy="515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940000">
            <a:off x="6207926" y="1205866"/>
            <a:ext cx="5874960" cy="4292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74981" y="3073051"/>
            <a:ext cx="2958167" cy="4390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175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000">
        <p15:prstTrans prst="airplane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72" y="143386"/>
            <a:ext cx="4627085" cy="4043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0000">
            <a:off x="7802233" y="532745"/>
            <a:ext cx="3992119" cy="2347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0000">
            <a:off x="6688979" y="3183121"/>
            <a:ext cx="4934749" cy="3305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443" y="621497"/>
            <a:ext cx="2205189" cy="1990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8354" y="4598093"/>
            <a:ext cx="3820926" cy="2079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9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000">
        <p:blinds dir="vert"/>
      </p:transition>
    </mc:Choice>
    <mc:Fallback xmlns="">
      <p:transition spd="slow" advTm="1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">
            <a:off x="135707" y="428427"/>
            <a:ext cx="4283388" cy="2072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196885" y="2124970"/>
            <a:ext cx="3502243" cy="48132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7"/>
          <a:stretch/>
        </p:blipFill>
        <p:spPr>
          <a:xfrm>
            <a:off x="4720772" y="318655"/>
            <a:ext cx="2423570" cy="3040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0636" y="106147"/>
            <a:ext cx="3645206" cy="2271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48170" y="3036487"/>
            <a:ext cx="2182414" cy="43100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600000">
            <a:off x="5615510" y="3903289"/>
            <a:ext cx="2137305" cy="2948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6644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000">
        <p15:prstTrans prst="crush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420000">
            <a:off x="480459" y="400685"/>
            <a:ext cx="4763094" cy="6129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34838" y="1237166"/>
            <a:ext cx="4128834" cy="5883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6007" y="-96982"/>
            <a:ext cx="2286000" cy="19483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5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1000">
        <p14:warp dir="in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26</Words>
  <Application>Microsoft Office PowerPoint</Application>
  <PresentationFormat>Widescreen</PresentationFormat>
  <Paragraphs>9</Paragraphs>
  <Slides>19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Fratelli</dc:creator>
  <cp:lastModifiedBy>SULA</cp:lastModifiedBy>
  <cp:revision>97</cp:revision>
  <dcterms:created xsi:type="dcterms:W3CDTF">2020-05-31T05:55:51Z</dcterms:created>
  <dcterms:modified xsi:type="dcterms:W3CDTF">2020-06-16T19:16:25Z</dcterms:modified>
</cp:coreProperties>
</file>